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ac9b530fe8_2_99:notes"/>
          <p:cNvSpPr txBox="1"/>
          <p:nvPr>
            <p:ph idx="1" type="body"/>
          </p:nvPr>
        </p:nvSpPr>
        <p:spPr>
          <a:xfrm>
            <a:off x="685785" y="4343385"/>
            <a:ext cx="5486380" cy="4114795"/>
          </a:xfrm>
          <a:prstGeom prst="rect">
            <a:avLst/>
          </a:prstGeom>
        </p:spPr>
        <p:txBody>
          <a:bodyPr anchorCtr="0" anchor="t" bIns="89600" lIns="89600" spcFirstLastPara="1" rIns="89600" wrap="square" tIns="89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gac9b530fe8_2_99:notes"/>
          <p:cNvSpPr/>
          <p:nvPr>
            <p:ph idx="2" type="sldImg"/>
          </p:nvPr>
        </p:nvSpPr>
        <p:spPr>
          <a:xfrm>
            <a:off x="381183" y="685795"/>
            <a:ext cx="6096294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ac9b530fe8_2_106:notes"/>
          <p:cNvSpPr txBox="1"/>
          <p:nvPr>
            <p:ph idx="1" type="body"/>
          </p:nvPr>
        </p:nvSpPr>
        <p:spPr>
          <a:xfrm>
            <a:off x="685785" y="4343385"/>
            <a:ext cx="5486380" cy="4114795"/>
          </a:xfrm>
          <a:prstGeom prst="rect">
            <a:avLst/>
          </a:prstGeom>
        </p:spPr>
        <p:txBody>
          <a:bodyPr anchorCtr="0" anchor="t" bIns="89600" lIns="89600" spcFirstLastPara="1" rIns="89600" wrap="square" tIns="89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gac9b530fe8_2_106:notes"/>
          <p:cNvSpPr/>
          <p:nvPr>
            <p:ph idx="2" type="sldImg"/>
          </p:nvPr>
        </p:nvSpPr>
        <p:spPr>
          <a:xfrm>
            <a:off x="381183" y="685795"/>
            <a:ext cx="6096294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ac9b530fe8_2_112:notes"/>
          <p:cNvSpPr txBox="1"/>
          <p:nvPr>
            <p:ph idx="1" type="body"/>
          </p:nvPr>
        </p:nvSpPr>
        <p:spPr>
          <a:xfrm>
            <a:off x="685785" y="4343385"/>
            <a:ext cx="5486380" cy="4114795"/>
          </a:xfrm>
          <a:prstGeom prst="rect">
            <a:avLst/>
          </a:prstGeom>
        </p:spPr>
        <p:txBody>
          <a:bodyPr anchorCtr="0" anchor="t" bIns="89600" lIns="89600" spcFirstLastPara="1" rIns="89600" wrap="square" tIns="89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ac9b530fe8_2_112:notes"/>
          <p:cNvSpPr/>
          <p:nvPr>
            <p:ph idx="2" type="sldImg"/>
          </p:nvPr>
        </p:nvSpPr>
        <p:spPr>
          <a:xfrm>
            <a:off x="381183" y="685795"/>
            <a:ext cx="6096294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ac9b530fe8_2_118:notes"/>
          <p:cNvSpPr txBox="1"/>
          <p:nvPr>
            <p:ph idx="1" type="body"/>
          </p:nvPr>
        </p:nvSpPr>
        <p:spPr>
          <a:xfrm>
            <a:off x="685785" y="4343385"/>
            <a:ext cx="5486380" cy="4114795"/>
          </a:xfrm>
          <a:prstGeom prst="rect">
            <a:avLst/>
          </a:prstGeom>
        </p:spPr>
        <p:txBody>
          <a:bodyPr anchorCtr="0" anchor="t" bIns="89600" lIns="89600" spcFirstLastPara="1" rIns="89600" wrap="square" tIns="89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ac9b530fe8_2_118:notes"/>
          <p:cNvSpPr/>
          <p:nvPr>
            <p:ph idx="2" type="sldImg"/>
          </p:nvPr>
        </p:nvSpPr>
        <p:spPr>
          <a:xfrm>
            <a:off x="381183" y="685795"/>
            <a:ext cx="6096294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ac9b530fe8_2_124:notes"/>
          <p:cNvSpPr txBox="1"/>
          <p:nvPr>
            <p:ph idx="1" type="body"/>
          </p:nvPr>
        </p:nvSpPr>
        <p:spPr>
          <a:xfrm>
            <a:off x="685785" y="4343385"/>
            <a:ext cx="5486380" cy="4114795"/>
          </a:xfrm>
          <a:prstGeom prst="rect">
            <a:avLst/>
          </a:prstGeom>
        </p:spPr>
        <p:txBody>
          <a:bodyPr anchorCtr="0" anchor="t" bIns="89600" lIns="89600" spcFirstLastPara="1" rIns="89600" wrap="square" tIns="89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gac9b530fe8_2_124:notes"/>
          <p:cNvSpPr/>
          <p:nvPr>
            <p:ph idx="2" type="sldImg"/>
          </p:nvPr>
        </p:nvSpPr>
        <p:spPr>
          <a:xfrm>
            <a:off x="381183" y="685795"/>
            <a:ext cx="6096294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ac9b530fe8_2_130:notes"/>
          <p:cNvSpPr txBox="1"/>
          <p:nvPr>
            <p:ph idx="1" type="body"/>
          </p:nvPr>
        </p:nvSpPr>
        <p:spPr>
          <a:xfrm>
            <a:off x="685785" y="4343385"/>
            <a:ext cx="5486380" cy="4114795"/>
          </a:xfrm>
          <a:prstGeom prst="rect">
            <a:avLst/>
          </a:prstGeom>
        </p:spPr>
        <p:txBody>
          <a:bodyPr anchorCtr="0" anchor="t" bIns="89600" lIns="89600" spcFirstLastPara="1" rIns="89600" wrap="square" tIns="89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ac9b530fe8_2_130:notes"/>
          <p:cNvSpPr/>
          <p:nvPr>
            <p:ph idx="2" type="sldImg"/>
          </p:nvPr>
        </p:nvSpPr>
        <p:spPr>
          <a:xfrm>
            <a:off x="381183" y="685795"/>
            <a:ext cx="6096294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fa7c1e7ce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fa7c1e7ce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/>
          <p:nvPr/>
        </p:nvSpPr>
        <p:spPr>
          <a:xfrm flipH="1" rot="10800000">
            <a:off x="5410182" y="2857500"/>
            <a:ext cx="3733819" cy="683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" name="Google Shape;71;p14"/>
          <p:cNvSpPr/>
          <p:nvPr/>
        </p:nvSpPr>
        <p:spPr>
          <a:xfrm flipH="1" rot="10800000">
            <a:off x="5410200" y="2922757"/>
            <a:ext cx="3733801" cy="144018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2" name="Google Shape;72;p14"/>
          <p:cNvSpPr/>
          <p:nvPr/>
        </p:nvSpPr>
        <p:spPr>
          <a:xfrm flipH="1" rot="10800000">
            <a:off x="5410200" y="3086375"/>
            <a:ext cx="3733801" cy="6858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14"/>
          <p:cNvSpPr/>
          <p:nvPr/>
        </p:nvSpPr>
        <p:spPr>
          <a:xfrm flipH="1" rot="10800000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14"/>
          <p:cNvSpPr/>
          <p:nvPr/>
        </p:nvSpPr>
        <p:spPr>
          <a:xfrm flipH="1" rot="10800000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7376507" y="3045737"/>
            <a:ext cx="1600200" cy="2743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1" y="2737247"/>
            <a:ext cx="9144000" cy="183128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" name="Google Shape;78;p14"/>
          <p:cNvSpPr/>
          <p:nvPr/>
        </p:nvSpPr>
        <p:spPr>
          <a:xfrm>
            <a:off x="0" y="2756645"/>
            <a:ext cx="9144001" cy="1055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14"/>
          <p:cNvSpPr/>
          <p:nvPr/>
        </p:nvSpPr>
        <p:spPr>
          <a:xfrm flipH="1" rot="10800000">
            <a:off x="6414051" y="2732317"/>
            <a:ext cx="2729950" cy="1863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14"/>
          <p:cNvSpPr txBox="1"/>
          <p:nvPr>
            <p:ph type="ctrTitle"/>
          </p:nvPr>
        </p:nvSpPr>
        <p:spPr>
          <a:xfrm>
            <a:off x="457200" y="1801415"/>
            <a:ext cx="84582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" type="subTitle"/>
          </p:nvPr>
        </p:nvSpPr>
        <p:spPr>
          <a:xfrm>
            <a:off x="457200" y="2924953"/>
            <a:ext cx="49530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0" type="dt"/>
          </p:nvPr>
        </p:nvSpPr>
        <p:spPr>
          <a:xfrm>
            <a:off x="6705600" y="3154680"/>
            <a:ext cx="960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4"/>
          <p:cNvSpPr txBox="1"/>
          <p:nvPr>
            <p:ph idx="11" type="ftr"/>
          </p:nvPr>
        </p:nvSpPr>
        <p:spPr>
          <a:xfrm>
            <a:off x="5410200" y="3153966"/>
            <a:ext cx="1295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2" type="sldNum"/>
          </p:nvPr>
        </p:nvSpPr>
        <p:spPr>
          <a:xfrm>
            <a:off x="8320088" y="852"/>
            <a:ext cx="747712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/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5"/>
          <p:cNvSpPr txBox="1"/>
          <p:nvPr>
            <p:ph idx="1" type="body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9" name="Google Shape;89;p15"/>
          <p:cNvSpPr txBox="1"/>
          <p:nvPr>
            <p:ph idx="10" type="dt"/>
          </p:nvPr>
        </p:nvSpPr>
        <p:spPr>
          <a:xfrm>
            <a:off x="6586536" y="459486"/>
            <a:ext cx="957264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5"/>
          <p:cNvSpPr txBox="1"/>
          <p:nvPr>
            <p:ph idx="11" type="ftr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5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>
            <p:ph type="title"/>
          </p:nvPr>
        </p:nvSpPr>
        <p:spPr>
          <a:xfrm>
            <a:off x="722313" y="1485900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b="1" sz="430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6"/>
          <p:cNvSpPr txBox="1"/>
          <p:nvPr>
            <p:ph idx="1" type="body"/>
          </p:nvPr>
        </p:nvSpPr>
        <p:spPr>
          <a:xfrm>
            <a:off x="722313" y="2525316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2100"/>
              <a:buNone/>
              <a:defRPr b="0" sz="21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5" name="Google Shape;95;p16"/>
          <p:cNvSpPr txBox="1"/>
          <p:nvPr>
            <p:ph idx="10" type="dt"/>
          </p:nvPr>
        </p:nvSpPr>
        <p:spPr>
          <a:xfrm>
            <a:off x="6586536" y="459486"/>
            <a:ext cx="957264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6"/>
          <p:cNvSpPr txBox="1"/>
          <p:nvPr>
            <p:ph idx="11" type="ftr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6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7"/>
          <p:cNvSpPr txBox="1"/>
          <p:nvPr>
            <p:ph idx="1" type="body"/>
          </p:nvPr>
        </p:nvSpPr>
        <p:spPr>
          <a:xfrm>
            <a:off x="457200" y="1687068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01" name="Google Shape;101;p17"/>
          <p:cNvSpPr txBox="1"/>
          <p:nvPr>
            <p:ph idx="2" type="body"/>
          </p:nvPr>
        </p:nvSpPr>
        <p:spPr>
          <a:xfrm>
            <a:off x="4648200" y="1687068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02" name="Google Shape;102;p17"/>
          <p:cNvSpPr txBox="1"/>
          <p:nvPr>
            <p:ph idx="10" type="dt"/>
          </p:nvPr>
        </p:nvSpPr>
        <p:spPr>
          <a:xfrm>
            <a:off x="6586536" y="459486"/>
            <a:ext cx="957264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7"/>
          <p:cNvSpPr txBox="1"/>
          <p:nvPr>
            <p:ph idx="11" type="ftr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7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/>
          <p:nvPr>
            <p:ph type="title"/>
          </p:nvPr>
        </p:nvSpPr>
        <p:spPr>
          <a:xfrm>
            <a:off x="381000" y="857250"/>
            <a:ext cx="8382000" cy="8023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8"/>
          <p:cNvSpPr txBox="1"/>
          <p:nvPr>
            <p:ph idx="1" type="body"/>
          </p:nvPr>
        </p:nvSpPr>
        <p:spPr>
          <a:xfrm>
            <a:off x="381000" y="1683727"/>
            <a:ext cx="4041648" cy="342900"/>
          </a:xfrm>
          <a:prstGeom prst="rect">
            <a:avLst/>
          </a:prstGeom>
          <a:solidFill>
            <a:srgbClr val="328D96">
              <a:alpha val="24705"/>
            </a:srgbClr>
          </a:solidFill>
          <a:ln cap="flat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414141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08" name="Google Shape;108;p18"/>
          <p:cNvSpPr txBox="1"/>
          <p:nvPr>
            <p:ph idx="2" type="body"/>
          </p:nvPr>
        </p:nvSpPr>
        <p:spPr>
          <a:xfrm>
            <a:off x="4721225" y="1683727"/>
            <a:ext cx="4041775" cy="342900"/>
          </a:xfrm>
          <a:prstGeom prst="rect">
            <a:avLst/>
          </a:prstGeom>
          <a:solidFill>
            <a:srgbClr val="328D96">
              <a:alpha val="24705"/>
            </a:srgbClr>
          </a:solidFill>
          <a:ln cap="flat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414141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09" name="Google Shape;109;p18"/>
          <p:cNvSpPr txBox="1"/>
          <p:nvPr>
            <p:ph idx="3" type="body"/>
          </p:nvPr>
        </p:nvSpPr>
        <p:spPr>
          <a:xfrm>
            <a:off x="381000" y="2031389"/>
            <a:ext cx="4041648" cy="291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55600" lvl="1" marL="9144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10" name="Google Shape;110;p18"/>
          <p:cNvSpPr txBox="1"/>
          <p:nvPr>
            <p:ph idx="4" type="body"/>
          </p:nvPr>
        </p:nvSpPr>
        <p:spPr>
          <a:xfrm>
            <a:off x="4718304" y="2031389"/>
            <a:ext cx="4041775" cy="291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55600" lvl="1" marL="9144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11" name="Google Shape;111;p18"/>
          <p:cNvSpPr txBox="1"/>
          <p:nvPr>
            <p:ph idx="10" type="dt"/>
          </p:nvPr>
        </p:nvSpPr>
        <p:spPr>
          <a:xfrm>
            <a:off x="6586536" y="459486"/>
            <a:ext cx="957264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8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3" name="Google Shape;113;p18"/>
          <p:cNvSpPr txBox="1"/>
          <p:nvPr>
            <p:ph idx="11" type="ftr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type="title"/>
          </p:nvPr>
        </p:nvSpPr>
        <p:spPr>
          <a:xfrm>
            <a:off x="457200" y="857250"/>
            <a:ext cx="8229600" cy="8023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9"/>
          <p:cNvSpPr txBox="1"/>
          <p:nvPr>
            <p:ph idx="10" type="dt"/>
          </p:nvPr>
        </p:nvSpPr>
        <p:spPr>
          <a:xfrm>
            <a:off x="6583680" y="459486"/>
            <a:ext cx="957264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9"/>
          <p:cNvSpPr txBox="1"/>
          <p:nvPr>
            <p:ph idx="11" type="ftr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9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idx="10" type="dt"/>
          </p:nvPr>
        </p:nvSpPr>
        <p:spPr>
          <a:xfrm>
            <a:off x="6586536" y="459486"/>
            <a:ext cx="957264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0"/>
          <p:cNvSpPr txBox="1"/>
          <p:nvPr>
            <p:ph idx="11" type="ftr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0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type="title"/>
          </p:nvPr>
        </p:nvSpPr>
        <p:spPr>
          <a:xfrm>
            <a:off x="5353496" y="826478"/>
            <a:ext cx="3383280" cy="6583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b="1" sz="1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1"/>
          <p:cNvSpPr txBox="1"/>
          <p:nvPr>
            <p:ph idx="1" type="body"/>
          </p:nvPr>
        </p:nvSpPr>
        <p:spPr>
          <a:xfrm>
            <a:off x="5353496" y="1508045"/>
            <a:ext cx="3383280" cy="3463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26" name="Google Shape;126;p21"/>
          <p:cNvSpPr txBox="1"/>
          <p:nvPr>
            <p:ph idx="2" type="body"/>
          </p:nvPr>
        </p:nvSpPr>
        <p:spPr>
          <a:xfrm>
            <a:off x="152400" y="582215"/>
            <a:ext cx="5102352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indent="-381000" lvl="2" marL="13716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27" name="Google Shape;127;p21"/>
          <p:cNvSpPr txBox="1"/>
          <p:nvPr>
            <p:ph idx="10" type="dt"/>
          </p:nvPr>
        </p:nvSpPr>
        <p:spPr>
          <a:xfrm>
            <a:off x="6586536" y="459486"/>
            <a:ext cx="957264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1"/>
          <p:cNvSpPr txBox="1"/>
          <p:nvPr>
            <p:ph idx="11" type="ftr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1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/>
          <p:nvPr>
            <p:ph type="title"/>
          </p:nvPr>
        </p:nvSpPr>
        <p:spPr>
          <a:xfrm rot="-5400000">
            <a:off x="3978222" y="2294082"/>
            <a:ext cx="3511228" cy="58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2"/>
          <p:cNvSpPr/>
          <p:nvPr>
            <p:ph idx="2" type="pic"/>
          </p:nvPr>
        </p:nvSpPr>
        <p:spPr>
          <a:xfrm>
            <a:off x="403671" y="857250"/>
            <a:ext cx="4572000" cy="3429000"/>
          </a:xfrm>
          <a:prstGeom prst="rect">
            <a:avLst/>
          </a:prstGeom>
          <a:solidFill>
            <a:srgbClr val="EAEAEA"/>
          </a:solidFill>
          <a:ln cap="flat" cmpd="sng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7150" rotWithShape="0" algn="tl" dir="4800000" dist="31750">
              <a:srgbClr val="000000">
                <a:alpha val="2470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3200"/>
              <a:buFont typeface="Georgia"/>
              <a:buNone/>
              <a:defRPr b="0" i="0" sz="32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3" name="Google Shape;133;p22"/>
          <p:cNvSpPr txBox="1"/>
          <p:nvPr>
            <p:ph idx="1" type="body"/>
          </p:nvPr>
        </p:nvSpPr>
        <p:spPr>
          <a:xfrm>
            <a:off x="6088443" y="2455731"/>
            <a:ext cx="2590800" cy="18873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34" name="Google Shape;134;p22"/>
          <p:cNvSpPr txBox="1"/>
          <p:nvPr>
            <p:ph idx="10" type="dt"/>
          </p:nvPr>
        </p:nvSpPr>
        <p:spPr>
          <a:xfrm>
            <a:off x="6586536" y="459486"/>
            <a:ext cx="957264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2"/>
          <p:cNvSpPr txBox="1"/>
          <p:nvPr>
            <p:ph idx="11" type="ftr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2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3"/>
          <p:cNvSpPr txBox="1"/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3"/>
          <p:cNvSpPr txBox="1"/>
          <p:nvPr>
            <p:ph idx="1" type="body"/>
          </p:nvPr>
        </p:nvSpPr>
        <p:spPr>
          <a:xfrm rot="5400000">
            <a:off x="2950083" y="-805815"/>
            <a:ext cx="3243834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40" name="Google Shape;140;p23"/>
          <p:cNvSpPr txBox="1"/>
          <p:nvPr>
            <p:ph idx="10" type="dt"/>
          </p:nvPr>
        </p:nvSpPr>
        <p:spPr>
          <a:xfrm>
            <a:off x="6586536" y="459486"/>
            <a:ext cx="957264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3"/>
          <p:cNvSpPr txBox="1"/>
          <p:nvPr>
            <p:ph idx="11" type="ftr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3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4"/>
          <p:cNvSpPr txBox="1"/>
          <p:nvPr>
            <p:ph type="title"/>
          </p:nvPr>
        </p:nvSpPr>
        <p:spPr>
          <a:xfrm rot="5400000">
            <a:off x="5676900" y="1962150"/>
            <a:ext cx="41148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4"/>
          <p:cNvSpPr txBox="1"/>
          <p:nvPr>
            <p:ph idx="1" type="body"/>
          </p:nvPr>
        </p:nvSpPr>
        <p:spPr>
          <a:xfrm rot="5400000">
            <a:off x="1524000" y="-209550"/>
            <a:ext cx="41148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46" name="Google Shape;146;p24"/>
          <p:cNvSpPr txBox="1"/>
          <p:nvPr>
            <p:ph idx="10" type="dt"/>
          </p:nvPr>
        </p:nvSpPr>
        <p:spPr>
          <a:xfrm>
            <a:off x="6586536" y="459486"/>
            <a:ext cx="957264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4"/>
          <p:cNvSpPr txBox="1"/>
          <p:nvPr>
            <p:ph idx="11" type="ftr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4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1" y="275113"/>
            <a:ext cx="9144000" cy="6330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" name="Google Shape;52;p13"/>
          <p:cNvSpPr/>
          <p:nvPr/>
        </p:nvSpPr>
        <p:spPr>
          <a:xfrm>
            <a:off x="0" y="-1"/>
            <a:ext cx="9144000" cy="232997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Google Shape;53;p13"/>
          <p:cNvSpPr/>
          <p:nvPr/>
        </p:nvSpPr>
        <p:spPr>
          <a:xfrm>
            <a:off x="0" y="231207"/>
            <a:ext cx="9144001" cy="6858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13"/>
          <p:cNvSpPr/>
          <p:nvPr/>
        </p:nvSpPr>
        <p:spPr>
          <a:xfrm flipH="1" rot="10800000">
            <a:off x="5410182" y="270185"/>
            <a:ext cx="3733819" cy="683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13"/>
          <p:cNvSpPr/>
          <p:nvPr/>
        </p:nvSpPr>
        <p:spPr>
          <a:xfrm flipH="1" rot="10800000">
            <a:off x="5410200" y="330084"/>
            <a:ext cx="3733801" cy="135026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5407339" y="373128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7373646" y="441707"/>
            <a:ext cx="1600200" cy="2743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4" name="Google Shape;64;p13"/>
          <p:cNvSpPr txBox="1"/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68300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2385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6" name="Google Shape;66;p13"/>
          <p:cNvSpPr txBox="1"/>
          <p:nvPr>
            <p:ph idx="10" type="dt"/>
          </p:nvPr>
        </p:nvSpPr>
        <p:spPr>
          <a:xfrm>
            <a:off x="6586536" y="459486"/>
            <a:ext cx="957264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7" name="Google Shape;67;p13"/>
          <p:cNvSpPr txBox="1"/>
          <p:nvPr>
            <p:ph idx="11" type="ftr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8" name="Google Shape;68;p13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scribbr.com/mla-citation-generator/" TargetMode="External"/><Relationship Id="rId4" Type="http://schemas.openxmlformats.org/officeDocument/2006/relationships/hyperlink" Target="http://www.nationalgeographic.com/environment/article/volcanoes" TargetMode="External"/><Relationship Id="rId5" Type="http://schemas.openxmlformats.org/officeDocument/2006/relationships/hyperlink" Target="http://www.nationalgeographic.com/environment/article/volcanoes.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5"/>
          <p:cNvSpPr txBox="1"/>
          <p:nvPr>
            <p:ph type="ctrTitle"/>
          </p:nvPr>
        </p:nvSpPr>
        <p:spPr>
          <a:xfrm>
            <a:off x="457200" y="1801415"/>
            <a:ext cx="84582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20"/>
              <a:buFont typeface="Trebuchet MS"/>
              <a:buNone/>
            </a:pPr>
            <a:r>
              <a:rPr lang="en" sz="4320"/>
              <a:t>Slide 1: INSERT IMAGE HERE</a:t>
            </a:r>
            <a:endParaRPr sz="4320"/>
          </a:p>
        </p:txBody>
      </p:sp>
      <p:sp>
        <p:nvSpPr>
          <p:cNvPr id="154" name="Google Shape;154;p25"/>
          <p:cNvSpPr txBox="1"/>
          <p:nvPr>
            <p:ph idx="1" type="subTitle"/>
          </p:nvPr>
        </p:nvSpPr>
        <p:spPr>
          <a:xfrm>
            <a:off x="457200" y="2924953"/>
            <a:ext cx="49530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64008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Title Slide: </a:t>
            </a:r>
            <a:endParaRPr/>
          </a:p>
          <a:p>
            <a:pPr indent="0" lvl="0" marL="64008" rtl="0" algn="l">
              <a:spcBef>
                <a:spcPts val="300"/>
              </a:spcBef>
              <a:spcAft>
                <a:spcPts val="0"/>
              </a:spcAft>
              <a:buSzPts val="2400"/>
              <a:buNone/>
            </a:pPr>
            <a:r>
              <a:rPr lang="en"/>
              <a:t>Presentation title and your name.</a:t>
            </a:r>
            <a:endParaRPr/>
          </a:p>
        </p:txBody>
      </p:sp>
      <p:sp>
        <p:nvSpPr>
          <p:cNvPr id="155" name="Google Shape;155;p25"/>
          <p:cNvSpPr txBox="1"/>
          <p:nvPr>
            <p:ph idx="12" type="sldNum"/>
          </p:nvPr>
        </p:nvSpPr>
        <p:spPr>
          <a:xfrm>
            <a:off x="8320088" y="852"/>
            <a:ext cx="747712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6"/>
          <p:cNvSpPr txBox="1"/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"/>
              <a:t>Slide 2</a:t>
            </a:r>
            <a:endParaRPr/>
          </a:p>
        </p:txBody>
      </p:sp>
      <p:sp>
        <p:nvSpPr>
          <p:cNvPr id="161" name="Google Shape;161;p26"/>
          <p:cNvSpPr txBox="1"/>
          <p:nvPr>
            <p:ph idx="1" type="body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What is your topic and why is it controversial?</a:t>
            </a:r>
            <a:endParaRPr/>
          </a:p>
          <a:p>
            <a:pPr indent="-782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782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782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Why is this topic important to many Americans?</a:t>
            </a:r>
            <a:endParaRPr/>
          </a:p>
        </p:txBody>
      </p:sp>
      <p:sp>
        <p:nvSpPr>
          <p:cNvPr id="162" name="Google Shape;162;p26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7"/>
          <p:cNvSpPr txBox="1"/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"/>
              <a:t>Slide 3 </a:t>
            </a:r>
            <a:endParaRPr/>
          </a:p>
        </p:txBody>
      </p:sp>
      <p:sp>
        <p:nvSpPr>
          <p:cNvPr id="168" name="Google Shape;168;p27"/>
          <p:cNvSpPr txBox="1"/>
          <p:nvPr>
            <p:ph idx="1" type="body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Why are some people in favor of this issue? </a:t>
            </a:r>
            <a:endParaRPr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782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Why are some people opposed to this issue?</a:t>
            </a:r>
            <a:endParaRPr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782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INSERT IMAGE ON THIS PAGE</a:t>
            </a:r>
            <a:endParaRPr/>
          </a:p>
          <a:p>
            <a:pPr indent="-782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69" name="Google Shape;169;p27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/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"/>
              <a:t>Slide 4</a:t>
            </a:r>
            <a:endParaRPr/>
          </a:p>
        </p:txBody>
      </p:sp>
      <p:sp>
        <p:nvSpPr>
          <p:cNvPr id="175" name="Google Shape;175;p28"/>
          <p:cNvSpPr txBox="1"/>
          <p:nvPr>
            <p:ph idx="1" type="body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What is your position on this topic? </a:t>
            </a:r>
            <a:endParaRPr/>
          </a:p>
          <a:p>
            <a:pPr indent="-782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109728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Are you in favor or against this topic? Why or why not?</a:t>
            </a:r>
            <a:endParaRPr/>
          </a:p>
        </p:txBody>
      </p:sp>
      <p:sp>
        <p:nvSpPr>
          <p:cNvPr id="176" name="Google Shape;176;p28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9"/>
          <p:cNvSpPr txBox="1"/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"/>
              <a:t>Slide 5</a:t>
            </a:r>
            <a:endParaRPr/>
          </a:p>
        </p:txBody>
      </p:sp>
      <p:sp>
        <p:nvSpPr>
          <p:cNvPr id="182" name="Google Shape;182;p29"/>
          <p:cNvSpPr txBox="1"/>
          <p:nvPr>
            <p:ph idx="1" type="body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How can someone participate in the decision making process about this issue? </a:t>
            </a:r>
            <a:endParaRPr/>
          </a:p>
          <a:p>
            <a:pPr indent="-782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109728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rPr lang="en"/>
              <a:t>(ex: names of organizations you can join, </a:t>
            </a:r>
            <a:endParaRPr/>
          </a:p>
          <a:p>
            <a:pPr indent="0" lvl="0" marL="109728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rPr lang="en"/>
              <a:t>writing emails, phone calls, letters, etc.)</a:t>
            </a:r>
            <a:endParaRPr/>
          </a:p>
        </p:txBody>
      </p:sp>
      <p:sp>
        <p:nvSpPr>
          <p:cNvPr id="183" name="Google Shape;183;p29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0"/>
          <p:cNvSpPr txBox="1"/>
          <p:nvPr>
            <p:ph type="title"/>
          </p:nvPr>
        </p:nvSpPr>
        <p:spPr>
          <a:xfrm>
            <a:off x="457200" y="63700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"/>
              <a:t>Sources</a:t>
            </a:r>
            <a:endParaRPr/>
          </a:p>
        </p:txBody>
      </p:sp>
      <p:sp>
        <p:nvSpPr>
          <p:cNvPr id="189" name="Google Shape;189;p30"/>
          <p:cNvSpPr txBox="1"/>
          <p:nvPr>
            <p:ph idx="1" type="body"/>
          </p:nvPr>
        </p:nvSpPr>
        <p:spPr>
          <a:xfrm>
            <a:off x="457200" y="1437093"/>
            <a:ext cx="8229600" cy="3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45236" lvl="0" marL="36576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" sz="2000"/>
              <a:t>Include the links to the sources and images you used for your research.</a:t>
            </a:r>
            <a:endParaRPr sz="2000"/>
          </a:p>
          <a:p>
            <a:pPr indent="0" lvl="0" marL="109728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SzPts val="2170"/>
              <a:buNone/>
            </a:pPr>
            <a:r>
              <a:t/>
            </a:r>
            <a:endParaRPr sz="2000"/>
          </a:p>
          <a:p>
            <a:pPr indent="0" lvl="0" marL="109728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SzPts val="2170"/>
              <a:buNone/>
            </a:pPr>
            <a:r>
              <a:rPr lang="en" sz="2000"/>
              <a:t>OTHER TIPS:</a:t>
            </a:r>
            <a:endParaRPr sz="2000"/>
          </a:p>
          <a:p>
            <a:pPr indent="-245236" lvl="0" marL="36576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</a:pPr>
            <a:r>
              <a:rPr lang="en" sz="2000"/>
              <a:t>You should NEVER copy and paste information into a presentation. You should ALWAYS write or re-write summaries in your own words. You will have to redo the assignment if you copy and paste.</a:t>
            </a:r>
            <a:endParaRPr sz="2000"/>
          </a:p>
          <a:p>
            <a:pPr indent="-118236" lvl="0" marL="36576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SzPts val="2170"/>
              <a:buNone/>
            </a:pPr>
            <a:r>
              <a:t/>
            </a:r>
            <a:endParaRPr sz="2000"/>
          </a:p>
          <a:p>
            <a:pPr indent="-245236" lvl="0" marL="36576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</a:pPr>
            <a:r>
              <a:rPr lang="en" sz="2000"/>
              <a:t>You can quote a source but be sure to put “quotes” around the text you are using. Keep quotes to a minimum (1-2 sentences maximum).</a:t>
            </a:r>
            <a:endParaRPr sz="2000"/>
          </a:p>
          <a:p>
            <a:pPr indent="-118236" lvl="0" marL="36576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SzPts val="2170"/>
              <a:buNone/>
            </a:pPr>
            <a:r>
              <a:t/>
            </a:r>
            <a:endParaRPr sz="2000"/>
          </a:p>
          <a:p>
            <a:pPr indent="-245236" lvl="0" marL="36576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</a:pPr>
            <a:r>
              <a:rPr lang="en" sz="2000"/>
              <a:t>You should not use more than 1 quote in this presentation.</a:t>
            </a:r>
            <a:endParaRPr sz="2000"/>
          </a:p>
        </p:txBody>
      </p:sp>
      <p:sp>
        <p:nvSpPr>
          <p:cNvPr id="190" name="Google Shape;190;p30"/>
          <p:cNvSpPr txBox="1"/>
          <p:nvPr>
            <p:ph idx="12" type="sldNum"/>
          </p:nvPr>
        </p:nvSpPr>
        <p:spPr>
          <a:xfrm>
            <a:off x="8174736" y="1704"/>
            <a:ext cx="7620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1"/>
          <p:cNvSpPr txBox="1"/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Works Cited Page</a:t>
            </a:r>
            <a:endParaRPr/>
          </a:p>
        </p:txBody>
      </p:sp>
      <p:sp>
        <p:nvSpPr>
          <p:cNvPr id="196" name="Google Shape;196;p31"/>
          <p:cNvSpPr txBox="1"/>
          <p:nvPr>
            <p:ph idx="1" type="body"/>
          </p:nvPr>
        </p:nvSpPr>
        <p:spPr>
          <a:xfrm>
            <a:off x="401625" y="1657350"/>
            <a:ext cx="8525100" cy="3243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2400"/>
              <a:t>Use this website to generate a citation: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https://www.scribbr.com/mla-citation-generator/</a:t>
            </a:r>
            <a:endParaRPr sz="24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2400"/>
              <a:t>Example:</a:t>
            </a:r>
            <a:endParaRPr sz="2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Arial"/>
                <a:ea typeface="Arial"/>
                <a:cs typeface="Arial"/>
                <a:sym typeface="Arial"/>
              </a:rPr>
              <a:t>Wei-Haas, Maya. “Volcanoes, Explained.” </a:t>
            </a:r>
            <a:r>
              <a:rPr i="1" lang="en" sz="1500">
                <a:latin typeface="Arial"/>
                <a:ea typeface="Arial"/>
                <a:cs typeface="Arial"/>
                <a:sym typeface="Arial"/>
              </a:rPr>
              <a:t>Environment</a:t>
            </a:r>
            <a:r>
              <a:rPr lang="en" sz="1500">
                <a:latin typeface="Arial"/>
                <a:ea typeface="Arial"/>
                <a:cs typeface="Arial"/>
                <a:sym typeface="Arial"/>
              </a:rPr>
              <a:t>, 4 May 2021, 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www.nationalgeographic.com/environment/article/volcanoes</a:t>
            </a:r>
            <a:r>
              <a:rPr lang="en" sz="1500">
                <a:latin typeface="Arial"/>
                <a:ea typeface="Arial"/>
                <a:cs typeface="Arial"/>
                <a:sym typeface="Arial"/>
              </a:rPr>
              <a:t>. Accessed Nov. 11, 2020.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457200" lvl="0" marL="45720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5"/>
              </a:rPr>
              <a:t>.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Urban">
  <a:themeElements>
    <a:clrScheme name="Urban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